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9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CDD433A-12D6-473F-ACCA-5464F3A39478}" type="doc">
      <dgm:prSet loTypeId="urn:microsoft.com/office/officeart/2009/3/layout/SubStepProcess" loCatId="process" qsTypeId="urn:microsoft.com/office/officeart/2005/8/quickstyle/simple1" qsCatId="simple" csTypeId="urn:microsoft.com/office/officeart/2005/8/colors/colorful5" csCatId="colorful" phldr="1"/>
      <dgm:spPr/>
    </dgm:pt>
    <dgm:pt modelId="{BC6869C6-FBEB-464D-968E-044A49DA4CE8}">
      <dgm:prSet phldrT="[Text]"/>
      <dgm:spPr/>
      <dgm:t>
        <a:bodyPr/>
        <a:lstStyle/>
        <a:p>
          <a:r>
            <a:rPr lang="en-US" dirty="0"/>
            <a:t>Add Card</a:t>
          </a:r>
        </a:p>
      </dgm:t>
    </dgm:pt>
    <dgm:pt modelId="{8E8B333B-851A-49FE-964B-2B5156C6A092}" type="parTrans" cxnId="{D75A5677-2F71-44D8-A2FA-B7CE7619521D}">
      <dgm:prSet/>
      <dgm:spPr/>
      <dgm:t>
        <a:bodyPr/>
        <a:lstStyle/>
        <a:p>
          <a:endParaRPr lang="en-US"/>
        </a:p>
      </dgm:t>
    </dgm:pt>
    <dgm:pt modelId="{C546D437-8593-46F8-BFB5-49D35551A84D}" type="sibTrans" cxnId="{D75A5677-2F71-44D8-A2FA-B7CE7619521D}">
      <dgm:prSet/>
      <dgm:spPr/>
      <dgm:t>
        <a:bodyPr/>
        <a:lstStyle/>
        <a:p>
          <a:endParaRPr lang="en-US"/>
        </a:p>
      </dgm:t>
    </dgm:pt>
    <dgm:pt modelId="{D22C5612-4161-47A8-831C-5D5FBB67A38C}">
      <dgm:prSet phldrT="[Text]"/>
      <dgm:spPr/>
      <dgm:t>
        <a:bodyPr/>
        <a:lstStyle/>
        <a:p>
          <a:r>
            <a:rPr lang="en-US" dirty="0"/>
            <a:t>Get Card</a:t>
          </a:r>
        </a:p>
      </dgm:t>
    </dgm:pt>
    <dgm:pt modelId="{3AB9F7D5-4048-453C-837B-949F146A780E}" type="parTrans" cxnId="{64AD8D90-0110-4048-98BB-421EC2B82E38}">
      <dgm:prSet/>
      <dgm:spPr/>
      <dgm:t>
        <a:bodyPr/>
        <a:lstStyle/>
        <a:p>
          <a:endParaRPr lang="en-US"/>
        </a:p>
      </dgm:t>
    </dgm:pt>
    <dgm:pt modelId="{467695BB-3712-4CDA-89E3-95AE2F0C4ABB}" type="sibTrans" cxnId="{64AD8D90-0110-4048-98BB-421EC2B82E38}">
      <dgm:prSet/>
      <dgm:spPr/>
      <dgm:t>
        <a:bodyPr/>
        <a:lstStyle/>
        <a:p>
          <a:endParaRPr lang="en-US"/>
        </a:p>
      </dgm:t>
    </dgm:pt>
    <dgm:pt modelId="{7EEB4644-6AA4-4FFB-8DCC-87089E9530FD}">
      <dgm:prSet phldrT="[Text]"/>
      <dgm:spPr/>
      <dgm:t>
        <a:bodyPr/>
        <a:lstStyle/>
        <a:p>
          <a:r>
            <a:rPr lang="en-US" dirty="0"/>
            <a:t>Get All Cards</a:t>
          </a:r>
        </a:p>
      </dgm:t>
    </dgm:pt>
    <dgm:pt modelId="{B98D32DD-8AA7-4B03-8765-F33715AF7BAD}" type="parTrans" cxnId="{439282BD-190E-4375-A342-EE503F13A0E0}">
      <dgm:prSet/>
      <dgm:spPr/>
      <dgm:t>
        <a:bodyPr/>
        <a:lstStyle/>
        <a:p>
          <a:endParaRPr lang="en-US"/>
        </a:p>
      </dgm:t>
    </dgm:pt>
    <dgm:pt modelId="{DAA094CC-01D6-4FE7-8769-DD6A61A10F4B}" type="sibTrans" cxnId="{439282BD-190E-4375-A342-EE503F13A0E0}">
      <dgm:prSet/>
      <dgm:spPr/>
      <dgm:t>
        <a:bodyPr/>
        <a:lstStyle/>
        <a:p>
          <a:endParaRPr lang="en-US"/>
        </a:p>
      </dgm:t>
    </dgm:pt>
    <dgm:pt modelId="{3656AC41-C07B-4BD0-A184-DCF91704A480}" type="pres">
      <dgm:prSet presAssocID="{6CDD433A-12D6-473F-ACCA-5464F3A39478}" presName="Name0" presStyleCnt="0">
        <dgm:presLayoutVars>
          <dgm:chMax val="7"/>
          <dgm:dir/>
          <dgm:animOne val="branch"/>
        </dgm:presLayoutVars>
      </dgm:prSet>
      <dgm:spPr/>
    </dgm:pt>
    <dgm:pt modelId="{5AD0AD89-106D-4348-9262-9DF9E5C0CEB2}" type="pres">
      <dgm:prSet presAssocID="{BC6869C6-FBEB-464D-968E-044A49DA4CE8}" presName="parTx1" presStyleLbl="node1" presStyleIdx="0" presStyleCnt="3" custLinFactX="100000" custLinFactNeighborX="109223" custLinFactNeighborY="-84011"/>
      <dgm:spPr/>
    </dgm:pt>
    <dgm:pt modelId="{9FF190FC-FEB3-46FE-86EE-57B2851614E6}" type="pres">
      <dgm:prSet presAssocID="{D22C5612-4161-47A8-831C-5D5FBB67A38C}" presName="parTx2" presStyleLbl="node1" presStyleIdx="1" presStyleCnt="3" custLinFactX="4262" custLinFactNeighborX="100000" custLinFactNeighborY="77180"/>
      <dgm:spPr/>
    </dgm:pt>
    <dgm:pt modelId="{147EB34B-C527-4E87-8DE4-0B26BD2149BB}" type="pres">
      <dgm:prSet presAssocID="{7EEB4644-6AA4-4FFB-8DCC-87089E9530FD}" presName="parTx3" presStyleLbl="node1" presStyleIdx="2" presStyleCnt="3"/>
      <dgm:spPr/>
    </dgm:pt>
  </dgm:ptLst>
  <dgm:cxnLst>
    <dgm:cxn modelId="{D75A5677-2F71-44D8-A2FA-B7CE7619521D}" srcId="{6CDD433A-12D6-473F-ACCA-5464F3A39478}" destId="{BC6869C6-FBEB-464D-968E-044A49DA4CE8}" srcOrd="0" destOrd="0" parTransId="{8E8B333B-851A-49FE-964B-2B5156C6A092}" sibTransId="{C546D437-8593-46F8-BFB5-49D35551A84D}"/>
    <dgm:cxn modelId="{59FBA87E-9FDE-4AB1-AB87-00F98D477CDE}" type="presOf" srcId="{6CDD433A-12D6-473F-ACCA-5464F3A39478}" destId="{3656AC41-C07B-4BD0-A184-DCF91704A480}" srcOrd="0" destOrd="0" presId="urn:microsoft.com/office/officeart/2009/3/layout/SubStepProcess"/>
    <dgm:cxn modelId="{64AD8D90-0110-4048-98BB-421EC2B82E38}" srcId="{6CDD433A-12D6-473F-ACCA-5464F3A39478}" destId="{D22C5612-4161-47A8-831C-5D5FBB67A38C}" srcOrd="1" destOrd="0" parTransId="{3AB9F7D5-4048-453C-837B-949F146A780E}" sibTransId="{467695BB-3712-4CDA-89E3-95AE2F0C4ABB}"/>
    <dgm:cxn modelId="{439282BD-190E-4375-A342-EE503F13A0E0}" srcId="{6CDD433A-12D6-473F-ACCA-5464F3A39478}" destId="{7EEB4644-6AA4-4FFB-8DCC-87089E9530FD}" srcOrd="2" destOrd="0" parTransId="{B98D32DD-8AA7-4B03-8765-F33715AF7BAD}" sibTransId="{DAA094CC-01D6-4FE7-8769-DD6A61A10F4B}"/>
    <dgm:cxn modelId="{318DA3E8-1387-40ED-909B-B69EE5F6EF20}" type="presOf" srcId="{D22C5612-4161-47A8-831C-5D5FBB67A38C}" destId="{9FF190FC-FEB3-46FE-86EE-57B2851614E6}" srcOrd="0" destOrd="0" presId="urn:microsoft.com/office/officeart/2009/3/layout/SubStepProcess"/>
    <dgm:cxn modelId="{334D9AEB-216D-4482-A28C-8ADAA5F1E05B}" type="presOf" srcId="{7EEB4644-6AA4-4FFB-8DCC-87089E9530FD}" destId="{147EB34B-C527-4E87-8DE4-0B26BD2149BB}" srcOrd="0" destOrd="0" presId="urn:microsoft.com/office/officeart/2009/3/layout/SubStepProcess"/>
    <dgm:cxn modelId="{38EC7BF1-C748-4264-BF8D-C66AFC9ADA84}" type="presOf" srcId="{BC6869C6-FBEB-464D-968E-044A49DA4CE8}" destId="{5AD0AD89-106D-4348-9262-9DF9E5C0CEB2}" srcOrd="0" destOrd="0" presId="urn:microsoft.com/office/officeart/2009/3/layout/SubStepProcess"/>
    <dgm:cxn modelId="{B4786CF9-4B1C-4645-936A-3B87458DFF5A}" type="presParOf" srcId="{3656AC41-C07B-4BD0-A184-DCF91704A480}" destId="{5AD0AD89-106D-4348-9262-9DF9E5C0CEB2}" srcOrd="0" destOrd="0" presId="urn:microsoft.com/office/officeart/2009/3/layout/SubStepProcess"/>
    <dgm:cxn modelId="{4C70A0B3-4B06-450D-AC16-D3368AB8EC68}" type="presParOf" srcId="{3656AC41-C07B-4BD0-A184-DCF91704A480}" destId="{9FF190FC-FEB3-46FE-86EE-57B2851614E6}" srcOrd="1" destOrd="0" presId="urn:microsoft.com/office/officeart/2009/3/layout/SubStepProcess"/>
    <dgm:cxn modelId="{9555DCDC-5222-4137-B93A-37DC8C8DD606}" type="presParOf" srcId="{3656AC41-C07B-4BD0-A184-DCF91704A480}" destId="{147EB34B-C527-4E87-8DE4-0B26BD2149BB}" srcOrd="2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D0AD89-106D-4348-9262-9DF9E5C0CEB2}">
      <dsp:nvSpPr>
        <dsp:cNvPr id="0" name=""/>
        <dsp:cNvSpPr/>
      </dsp:nvSpPr>
      <dsp:spPr>
        <a:xfrm>
          <a:off x="1206349" y="902705"/>
          <a:ext cx="602291" cy="60229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Add Card</a:t>
          </a:r>
        </a:p>
      </dsp:txBody>
      <dsp:txXfrm>
        <a:off x="1294552" y="990908"/>
        <a:ext cx="425885" cy="425885"/>
      </dsp:txXfrm>
    </dsp:sp>
    <dsp:sp modelId="{9FF190FC-FEB3-46FE-86EE-57B2851614E6}">
      <dsp:nvSpPr>
        <dsp:cNvPr id="0" name=""/>
        <dsp:cNvSpPr/>
      </dsp:nvSpPr>
      <dsp:spPr>
        <a:xfrm>
          <a:off x="1206349" y="1873544"/>
          <a:ext cx="602291" cy="602291"/>
        </a:xfrm>
        <a:prstGeom prst="ellipse">
          <a:avLst/>
        </a:prstGeom>
        <a:solidFill>
          <a:schemeClr val="accent5">
            <a:hueOff val="3118619"/>
            <a:satOff val="-2006"/>
            <a:lumOff val="137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Get Card</a:t>
          </a:r>
        </a:p>
      </dsp:txBody>
      <dsp:txXfrm>
        <a:off x="1294552" y="1961747"/>
        <a:ext cx="425885" cy="425885"/>
      </dsp:txXfrm>
    </dsp:sp>
    <dsp:sp modelId="{147EB34B-C527-4E87-8DE4-0B26BD2149BB}">
      <dsp:nvSpPr>
        <dsp:cNvPr id="0" name=""/>
        <dsp:cNvSpPr/>
      </dsp:nvSpPr>
      <dsp:spPr>
        <a:xfrm>
          <a:off x="1205466" y="1408696"/>
          <a:ext cx="602291" cy="602291"/>
        </a:xfrm>
        <a:prstGeom prst="ellipse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Get All Cards</a:t>
          </a:r>
        </a:p>
      </dsp:txBody>
      <dsp:txXfrm>
        <a:off x="1293669" y="1496899"/>
        <a:ext cx="425885" cy="4258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wmf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38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256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9431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01083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9608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7983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594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654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634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285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04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18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07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19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33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18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506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F0053CF-3F27-4EFF-9858-03D2AB38FED6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C879A-504E-46C6-940A-53030AB13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771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7" Type="http://schemas.openxmlformats.org/officeDocument/2006/relationships/image" Target="../media/image10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9.w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7000"/>
                <a:hueMod val="88000"/>
                <a:satMod val="130000"/>
                <a:lumMod val="124000"/>
              </a:schemeClr>
            </a:gs>
            <a:gs pos="100000">
              <a:schemeClr val="bg2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E27238C-8EAF-4098-86E6-7723B7DAE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992F97B1-1891-4FCC-9E5F-BA97EDB48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351010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60000"/>
              <a:lumOff val="40000"/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78C6C821-FEE1-4EB6-9590-C021440C7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9700459" cy="6858001"/>
          </a:xfrm>
          <a:custGeom>
            <a:avLst/>
            <a:gdLst>
              <a:gd name="connsiteX0" fmla="*/ 0 w 9700459"/>
              <a:gd name="connsiteY0" fmla="*/ 0 h 6858001"/>
              <a:gd name="connsiteX1" fmla="*/ 1323975 w 9700459"/>
              <a:gd name="connsiteY1" fmla="*/ 0 h 6858001"/>
              <a:gd name="connsiteX2" fmla="*/ 1517015 w 9700459"/>
              <a:gd name="connsiteY2" fmla="*/ 0 h 6858001"/>
              <a:gd name="connsiteX3" fmla="*/ 3241265 w 9700459"/>
              <a:gd name="connsiteY3" fmla="*/ 0 h 6858001"/>
              <a:gd name="connsiteX4" fmla="*/ 3241265 w 9700459"/>
              <a:gd name="connsiteY4" fmla="*/ 1 h 6858001"/>
              <a:gd name="connsiteX5" fmla="*/ 8355744 w 9700459"/>
              <a:gd name="connsiteY5" fmla="*/ 1 h 6858001"/>
              <a:gd name="connsiteX6" fmla="*/ 8355744 w 9700459"/>
              <a:gd name="connsiteY6" fmla="*/ 0 h 6858001"/>
              <a:gd name="connsiteX7" fmla="*/ 9699282 w 9700459"/>
              <a:gd name="connsiteY7" fmla="*/ 0 h 6858001"/>
              <a:gd name="connsiteX8" fmla="*/ 9674237 w 9700459"/>
              <a:gd name="connsiteY8" fmla="*/ 155677 h 6858001"/>
              <a:gd name="connsiteX9" fmla="*/ 9650368 w 9700459"/>
              <a:gd name="connsiteY9" fmla="*/ 310668 h 6858001"/>
              <a:gd name="connsiteX10" fmla="*/ 9627004 w 9700459"/>
              <a:gd name="connsiteY10" fmla="*/ 466344 h 6858001"/>
              <a:gd name="connsiteX11" fmla="*/ 9607001 w 9700459"/>
              <a:gd name="connsiteY11" fmla="*/ 622707 h 6858001"/>
              <a:gd name="connsiteX12" fmla="*/ 9586830 w 9700459"/>
              <a:gd name="connsiteY12" fmla="*/ 778383 h 6858001"/>
              <a:gd name="connsiteX13" fmla="*/ 9568004 w 9700459"/>
              <a:gd name="connsiteY13" fmla="*/ 934746 h 6858001"/>
              <a:gd name="connsiteX14" fmla="*/ 9551868 w 9700459"/>
              <a:gd name="connsiteY14" fmla="*/ 1089051 h 6858001"/>
              <a:gd name="connsiteX15" fmla="*/ 9536572 w 9700459"/>
              <a:gd name="connsiteY15" fmla="*/ 1245413 h 6858001"/>
              <a:gd name="connsiteX16" fmla="*/ 9522620 w 9700459"/>
              <a:gd name="connsiteY16" fmla="*/ 1401090 h 6858001"/>
              <a:gd name="connsiteX17" fmla="*/ 9510518 w 9700459"/>
              <a:gd name="connsiteY17" fmla="*/ 1554023 h 6858001"/>
              <a:gd name="connsiteX18" fmla="*/ 9498415 w 9700459"/>
              <a:gd name="connsiteY18" fmla="*/ 1709014 h 6858001"/>
              <a:gd name="connsiteX19" fmla="*/ 9488330 w 9700459"/>
              <a:gd name="connsiteY19" fmla="*/ 1861947 h 6858001"/>
              <a:gd name="connsiteX20" fmla="*/ 9480430 w 9700459"/>
              <a:gd name="connsiteY20" fmla="*/ 2014881 h 6858001"/>
              <a:gd name="connsiteX21" fmla="*/ 9472193 w 9700459"/>
              <a:gd name="connsiteY21" fmla="*/ 2167128 h 6858001"/>
              <a:gd name="connsiteX22" fmla="*/ 9465302 w 9700459"/>
              <a:gd name="connsiteY22" fmla="*/ 2318004 h 6858001"/>
              <a:gd name="connsiteX23" fmla="*/ 9460427 w 9700459"/>
              <a:gd name="connsiteY23" fmla="*/ 2467509 h 6858001"/>
              <a:gd name="connsiteX24" fmla="*/ 9456225 w 9700459"/>
              <a:gd name="connsiteY24" fmla="*/ 2617013 h 6858001"/>
              <a:gd name="connsiteX25" fmla="*/ 9452191 w 9700459"/>
              <a:gd name="connsiteY25" fmla="*/ 2765146 h 6858001"/>
              <a:gd name="connsiteX26" fmla="*/ 9450342 w 9700459"/>
              <a:gd name="connsiteY26" fmla="*/ 2911221 h 6858001"/>
              <a:gd name="connsiteX27" fmla="*/ 9448325 w 9700459"/>
              <a:gd name="connsiteY27" fmla="*/ 3057297 h 6858001"/>
              <a:gd name="connsiteX28" fmla="*/ 9447316 w 9700459"/>
              <a:gd name="connsiteY28" fmla="*/ 3201315 h 6858001"/>
              <a:gd name="connsiteX29" fmla="*/ 9448325 w 9700459"/>
              <a:gd name="connsiteY29" fmla="*/ 3343961 h 6858001"/>
              <a:gd name="connsiteX30" fmla="*/ 9448325 w 9700459"/>
              <a:gd name="connsiteY30" fmla="*/ 3485236 h 6858001"/>
              <a:gd name="connsiteX31" fmla="*/ 9450342 w 9700459"/>
              <a:gd name="connsiteY31" fmla="*/ 3625139 h 6858001"/>
              <a:gd name="connsiteX32" fmla="*/ 9453367 w 9700459"/>
              <a:gd name="connsiteY32" fmla="*/ 3762299 h 6858001"/>
              <a:gd name="connsiteX33" fmla="*/ 9456225 w 9700459"/>
              <a:gd name="connsiteY33" fmla="*/ 3898087 h 6858001"/>
              <a:gd name="connsiteX34" fmla="*/ 9459419 w 9700459"/>
              <a:gd name="connsiteY34" fmla="*/ 4031133 h 6858001"/>
              <a:gd name="connsiteX35" fmla="*/ 9464293 w 9700459"/>
              <a:gd name="connsiteY35" fmla="*/ 4163492 h 6858001"/>
              <a:gd name="connsiteX36" fmla="*/ 9469504 w 9700459"/>
              <a:gd name="connsiteY36" fmla="*/ 4293793 h 6858001"/>
              <a:gd name="connsiteX37" fmla="*/ 9474210 w 9700459"/>
              <a:gd name="connsiteY37" fmla="*/ 4421352 h 6858001"/>
              <a:gd name="connsiteX38" fmla="*/ 9487490 w 9700459"/>
              <a:gd name="connsiteY38" fmla="*/ 4670298 h 6858001"/>
              <a:gd name="connsiteX39" fmla="*/ 9501609 w 9700459"/>
              <a:gd name="connsiteY39" fmla="*/ 4908956 h 6858001"/>
              <a:gd name="connsiteX40" fmla="*/ 9516401 w 9700459"/>
              <a:gd name="connsiteY40" fmla="*/ 5138013 h 6858001"/>
              <a:gd name="connsiteX41" fmla="*/ 9532706 w 9700459"/>
              <a:gd name="connsiteY41" fmla="*/ 5354726 h 6858001"/>
              <a:gd name="connsiteX42" fmla="*/ 9549683 w 9700459"/>
              <a:gd name="connsiteY42" fmla="*/ 5561838 h 6858001"/>
              <a:gd name="connsiteX43" fmla="*/ 9568004 w 9700459"/>
              <a:gd name="connsiteY43" fmla="*/ 5753862 h 6858001"/>
              <a:gd name="connsiteX44" fmla="*/ 9585990 w 9700459"/>
              <a:gd name="connsiteY44" fmla="*/ 5934227 h 6858001"/>
              <a:gd name="connsiteX45" fmla="*/ 9603975 w 9700459"/>
              <a:gd name="connsiteY45" fmla="*/ 6100191 h 6858001"/>
              <a:gd name="connsiteX46" fmla="*/ 9620952 w 9700459"/>
              <a:gd name="connsiteY46" fmla="*/ 6252438 h 6858001"/>
              <a:gd name="connsiteX47" fmla="*/ 9637089 w 9700459"/>
              <a:gd name="connsiteY47" fmla="*/ 6387541 h 6858001"/>
              <a:gd name="connsiteX48" fmla="*/ 9652385 w 9700459"/>
              <a:gd name="connsiteY48" fmla="*/ 6509613 h 6858001"/>
              <a:gd name="connsiteX49" fmla="*/ 9665160 w 9700459"/>
              <a:gd name="connsiteY49" fmla="*/ 6612483 h 6858001"/>
              <a:gd name="connsiteX50" fmla="*/ 9677262 w 9700459"/>
              <a:gd name="connsiteY50" fmla="*/ 6698894 h 6858001"/>
              <a:gd name="connsiteX51" fmla="*/ 9694576 w 9700459"/>
              <a:gd name="connsiteY51" fmla="*/ 6817538 h 6858001"/>
              <a:gd name="connsiteX52" fmla="*/ 9700459 w 9700459"/>
              <a:gd name="connsiteY52" fmla="*/ 6858000 h 6858001"/>
              <a:gd name="connsiteX53" fmla="*/ 8795105 w 9700459"/>
              <a:gd name="connsiteY53" fmla="*/ 6858000 h 6858001"/>
              <a:gd name="connsiteX54" fmla="*/ 8795105 w 9700459"/>
              <a:gd name="connsiteY54" fmla="*/ 6858001 h 6858001"/>
              <a:gd name="connsiteX55" fmla="*/ 2704541 w 9700459"/>
              <a:gd name="connsiteY55" fmla="*/ 6858001 h 6858001"/>
              <a:gd name="connsiteX56" fmla="*/ 2704541 w 9700459"/>
              <a:gd name="connsiteY56" fmla="*/ 6858000 h 6858001"/>
              <a:gd name="connsiteX57" fmla="*/ 1517015 w 9700459"/>
              <a:gd name="connsiteY57" fmla="*/ 6858000 h 6858001"/>
              <a:gd name="connsiteX58" fmla="*/ 1323975 w 9700459"/>
              <a:gd name="connsiteY58" fmla="*/ 6858000 h 6858001"/>
              <a:gd name="connsiteX59" fmla="*/ 0 w 9700459"/>
              <a:gd name="connsiteY5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9700459" h="6858001">
                <a:moveTo>
                  <a:pt x="0" y="0"/>
                </a:moveTo>
                <a:lnTo>
                  <a:pt x="1323975" y="0"/>
                </a:lnTo>
                <a:lnTo>
                  <a:pt x="1517015" y="0"/>
                </a:lnTo>
                <a:lnTo>
                  <a:pt x="3241265" y="0"/>
                </a:lnTo>
                <a:lnTo>
                  <a:pt x="3241265" y="1"/>
                </a:lnTo>
                <a:lnTo>
                  <a:pt x="8355744" y="1"/>
                </a:lnTo>
                <a:lnTo>
                  <a:pt x="8355744" y="0"/>
                </a:lnTo>
                <a:lnTo>
                  <a:pt x="9699282" y="0"/>
                </a:lnTo>
                <a:lnTo>
                  <a:pt x="9674237" y="155677"/>
                </a:lnTo>
                <a:lnTo>
                  <a:pt x="9650368" y="310668"/>
                </a:lnTo>
                <a:lnTo>
                  <a:pt x="9627004" y="466344"/>
                </a:lnTo>
                <a:lnTo>
                  <a:pt x="9607001" y="622707"/>
                </a:lnTo>
                <a:lnTo>
                  <a:pt x="9586830" y="778383"/>
                </a:lnTo>
                <a:lnTo>
                  <a:pt x="9568004" y="934746"/>
                </a:lnTo>
                <a:lnTo>
                  <a:pt x="9551868" y="1089051"/>
                </a:lnTo>
                <a:lnTo>
                  <a:pt x="9536572" y="1245413"/>
                </a:lnTo>
                <a:lnTo>
                  <a:pt x="9522620" y="1401090"/>
                </a:lnTo>
                <a:lnTo>
                  <a:pt x="9510518" y="1554023"/>
                </a:lnTo>
                <a:lnTo>
                  <a:pt x="9498415" y="1709014"/>
                </a:lnTo>
                <a:lnTo>
                  <a:pt x="9488330" y="1861947"/>
                </a:lnTo>
                <a:lnTo>
                  <a:pt x="9480430" y="2014881"/>
                </a:lnTo>
                <a:lnTo>
                  <a:pt x="9472193" y="2167128"/>
                </a:lnTo>
                <a:lnTo>
                  <a:pt x="9465302" y="2318004"/>
                </a:lnTo>
                <a:lnTo>
                  <a:pt x="9460427" y="2467509"/>
                </a:lnTo>
                <a:lnTo>
                  <a:pt x="9456225" y="2617013"/>
                </a:lnTo>
                <a:lnTo>
                  <a:pt x="9452191" y="2765146"/>
                </a:lnTo>
                <a:lnTo>
                  <a:pt x="9450342" y="2911221"/>
                </a:lnTo>
                <a:lnTo>
                  <a:pt x="9448325" y="3057297"/>
                </a:lnTo>
                <a:lnTo>
                  <a:pt x="9447316" y="3201315"/>
                </a:lnTo>
                <a:lnTo>
                  <a:pt x="9448325" y="3343961"/>
                </a:lnTo>
                <a:lnTo>
                  <a:pt x="9448325" y="3485236"/>
                </a:lnTo>
                <a:lnTo>
                  <a:pt x="9450342" y="3625139"/>
                </a:lnTo>
                <a:lnTo>
                  <a:pt x="9453367" y="3762299"/>
                </a:lnTo>
                <a:lnTo>
                  <a:pt x="9456225" y="3898087"/>
                </a:lnTo>
                <a:lnTo>
                  <a:pt x="9459419" y="4031133"/>
                </a:lnTo>
                <a:lnTo>
                  <a:pt x="9464293" y="4163492"/>
                </a:lnTo>
                <a:lnTo>
                  <a:pt x="9469504" y="4293793"/>
                </a:lnTo>
                <a:lnTo>
                  <a:pt x="9474210" y="4421352"/>
                </a:lnTo>
                <a:lnTo>
                  <a:pt x="9487490" y="4670298"/>
                </a:lnTo>
                <a:lnTo>
                  <a:pt x="9501609" y="4908956"/>
                </a:lnTo>
                <a:lnTo>
                  <a:pt x="9516401" y="5138013"/>
                </a:lnTo>
                <a:lnTo>
                  <a:pt x="9532706" y="5354726"/>
                </a:lnTo>
                <a:lnTo>
                  <a:pt x="9549683" y="5561838"/>
                </a:lnTo>
                <a:lnTo>
                  <a:pt x="9568004" y="5753862"/>
                </a:lnTo>
                <a:lnTo>
                  <a:pt x="9585990" y="5934227"/>
                </a:lnTo>
                <a:lnTo>
                  <a:pt x="9603975" y="6100191"/>
                </a:lnTo>
                <a:lnTo>
                  <a:pt x="9620952" y="6252438"/>
                </a:lnTo>
                <a:lnTo>
                  <a:pt x="9637089" y="6387541"/>
                </a:lnTo>
                <a:lnTo>
                  <a:pt x="9652385" y="6509613"/>
                </a:lnTo>
                <a:lnTo>
                  <a:pt x="9665160" y="6612483"/>
                </a:lnTo>
                <a:lnTo>
                  <a:pt x="9677262" y="6698894"/>
                </a:lnTo>
                <a:lnTo>
                  <a:pt x="9694576" y="6817538"/>
                </a:lnTo>
                <a:lnTo>
                  <a:pt x="9700459" y="6858000"/>
                </a:lnTo>
                <a:lnTo>
                  <a:pt x="8795105" y="6858000"/>
                </a:lnTo>
                <a:lnTo>
                  <a:pt x="8795105" y="6858001"/>
                </a:lnTo>
                <a:lnTo>
                  <a:pt x="2704541" y="6858001"/>
                </a:lnTo>
                <a:lnTo>
                  <a:pt x="2704541" y="6858000"/>
                </a:lnTo>
                <a:lnTo>
                  <a:pt x="1517015" y="6858000"/>
                </a:lnTo>
                <a:lnTo>
                  <a:pt x="132397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C788A-231C-4E77-AF0E-F567C7F00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6974911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Puneet Pandita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70FE8A-0354-48E8-8DD9-376F4F3FB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1" y="723900"/>
            <a:ext cx="6974915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Credit Card Processing Application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1A74B3-E247-44D4-8C48-FAE8E2056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44742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48EA58-8073-4FBF-B073-45948C78F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Architecture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6C0D83-F056-4B1E-BA18-B2A92F2147B7}"/>
              </a:ext>
            </a:extLst>
          </p:cNvPr>
          <p:cNvSpPr/>
          <p:nvPr/>
        </p:nvSpPr>
        <p:spPr>
          <a:xfrm>
            <a:off x="2231873" y="2955035"/>
            <a:ext cx="7818961" cy="3419684"/>
          </a:xfrm>
          <a:prstGeom prst="ellipse">
            <a:avLst/>
          </a:prstGeom>
          <a:scene3d>
            <a:camera prst="orthographicFront"/>
            <a:lightRig rig="threePt" dir="t">
              <a:rot lat="0" lon="0" rev="7500000"/>
            </a:lightRig>
          </a:scene3d>
          <a:sp3d z="152400" extrusionH="63500" prstMaterial="dkEdge">
            <a:bevelT w="135400" h="16350" prst="relaxedInset"/>
            <a:contourClr>
              <a:schemeClr val="bg1"/>
            </a:contourClr>
          </a:sp3d>
        </p:spPr>
        <p:style>
          <a:lnRef idx="1">
            <a:schemeClr val="accent2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2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13B5611-DB66-410F-BE5C-9BFC0F5C2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7764" y="4175901"/>
            <a:ext cx="1121882" cy="97795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80A0CAC-8ED5-422C-9BB5-78B92F460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77" y="2766508"/>
            <a:ext cx="1439775" cy="82362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DADCA8F-3907-456A-96AE-CDC6AE8AA186}"/>
              </a:ext>
            </a:extLst>
          </p:cNvPr>
          <p:cNvSpPr txBox="1"/>
          <p:nvPr/>
        </p:nvSpPr>
        <p:spPr>
          <a:xfrm>
            <a:off x="10938615" y="5251484"/>
            <a:ext cx="991031" cy="16927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1100" b="1" dirty="0">
                <a:solidFill>
                  <a:schemeClr val="accent1">
                    <a:lumMod val="50000"/>
                  </a:schemeClr>
                </a:solidFill>
              </a:rPr>
              <a:t>User Interface</a:t>
            </a:r>
          </a:p>
        </p:txBody>
      </p:sp>
      <p:cxnSp>
        <p:nvCxnSpPr>
          <p:cNvPr id="28" name="Elbow Connector 29">
            <a:extLst>
              <a:ext uri="{FF2B5EF4-FFF2-40B4-BE49-F238E27FC236}">
                <a16:creationId xmlns:a16="http://schemas.microsoft.com/office/drawing/2014/main" id="{8D3B6D28-EAC0-4046-9441-E0B8AE7ED7CA}"/>
              </a:ext>
            </a:extLst>
          </p:cNvPr>
          <p:cNvCxnSpPr>
            <a:cxnSpLocks/>
          </p:cNvCxnSpPr>
          <p:nvPr/>
        </p:nvCxnSpPr>
        <p:spPr bwMode="gray">
          <a:xfrm>
            <a:off x="1201391" y="4064048"/>
            <a:ext cx="1588864" cy="786309"/>
          </a:xfrm>
          <a:prstGeom prst="bentConnector3">
            <a:avLst>
              <a:gd name="adj1" fmla="val -431"/>
            </a:avLst>
          </a:prstGeom>
          <a:ln w="19050">
            <a:solidFill>
              <a:schemeClr val="accent1"/>
            </a:solidFill>
            <a:miter lim="800000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A612F2-79C0-4512-AD6F-27D0F1302C80}"/>
              </a:ext>
            </a:extLst>
          </p:cNvPr>
          <p:cNvCxnSpPr>
            <a:cxnSpLocks/>
            <a:stCxn id="22" idx="1"/>
            <a:endCxn id="19" idx="6"/>
          </p:cNvCxnSpPr>
          <p:nvPr/>
        </p:nvCxnSpPr>
        <p:spPr bwMode="gray">
          <a:xfrm flipH="1">
            <a:off x="10050834" y="4664877"/>
            <a:ext cx="756930" cy="0"/>
          </a:xfrm>
          <a:prstGeom prst="line">
            <a:avLst/>
          </a:prstGeom>
          <a:ln w="19050">
            <a:solidFill>
              <a:schemeClr val="accent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125">
            <a:extLst>
              <a:ext uri="{FF2B5EF4-FFF2-40B4-BE49-F238E27FC236}">
                <a16:creationId xmlns:a16="http://schemas.microsoft.com/office/drawing/2014/main" id="{5B5C876C-8298-40E0-9EFC-D44B234A1FA6}"/>
              </a:ext>
            </a:extLst>
          </p:cNvPr>
          <p:cNvSpPr/>
          <p:nvPr/>
        </p:nvSpPr>
        <p:spPr>
          <a:xfrm>
            <a:off x="170909" y="3764134"/>
            <a:ext cx="2215240" cy="234105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7F3ED37-042C-4791-83EB-CBEB92D84DC8}"/>
              </a:ext>
            </a:extLst>
          </p:cNvPr>
          <p:cNvSpPr/>
          <p:nvPr/>
        </p:nvSpPr>
        <p:spPr>
          <a:xfrm>
            <a:off x="567243" y="3694716"/>
            <a:ext cx="1268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Hazelcast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4" name="Rounded Rectangle 159">
            <a:extLst>
              <a:ext uri="{FF2B5EF4-FFF2-40B4-BE49-F238E27FC236}">
                <a16:creationId xmlns:a16="http://schemas.microsoft.com/office/drawing/2014/main" id="{964A5ED4-7150-405A-ADE8-08042A9D05C0}"/>
              </a:ext>
            </a:extLst>
          </p:cNvPr>
          <p:cNvSpPr/>
          <p:nvPr/>
        </p:nvSpPr>
        <p:spPr>
          <a:xfrm>
            <a:off x="6899118" y="3694717"/>
            <a:ext cx="919577" cy="2032724"/>
          </a:xfrm>
          <a:prstGeom prst="roundRect">
            <a:avLst>
              <a:gd name="adj" fmla="val 50000"/>
            </a:avLst>
          </a:prstGeom>
          <a:noFill/>
          <a:ln w="19050">
            <a:solidFill>
              <a:schemeClr val="accent1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A404435-B9B0-4478-81F3-BCFB4300BA6B}"/>
              </a:ext>
            </a:extLst>
          </p:cNvPr>
          <p:cNvSpPr/>
          <p:nvPr/>
        </p:nvSpPr>
        <p:spPr>
          <a:xfrm>
            <a:off x="7171152" y="4222768"/>
            <a:ext cx="743807" cy="892552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REST </a:t>
            </a:r>
          </a:p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End </a:t>
            </a:r>
          </a:p>
          <a:p>
            <a:pPr algn="ctr">
              <a:spcAft>
                <a:spcPts val="600"/>
              </a:spcAft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</a:rPr>
              <a:t>Points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F8D6A41-1690-4E00-BAD8-645E38B7DF98}"/>
              </a:ext>
            </a:extLst>
          </p:cNvPr>
          <p:cNvSpPr/>
          <p:nvPr/>
        </p:nvSpPr>
        <p:spPr>
          <a:xfrm>
            <a:off x="4964767" y="3245983"/>
            <a:ext cx="25295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/>
              <a:t>CCP Microservice</a:t>
            </a:r>
          </a:p>
        </p:txBody>
      </p:sp>
      <p:graphicFrame>
        <p:nvGraphicFramePr>
          <p:cNvPr id="39" name="Diagram 38">
            <a:extLst>
              <a:ext uri="{FF2B5EF4-FFF2-40B4-BE49-F238E27FC236}">
                <a16:creationId xmlns:a16="http://schemas.microsoft.com/office/drawing/2014/main" id="{71222981-C574-4F95-A84D-092E784473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55935623"/>
              </p:ext>
            </p:extLst>
          </p:nvPr>
        </p:nvGraphicFramePr>
        <p:xfrm>
          <a:off x="5444187" y="3072259"/>
          <a:ext cx="1808641" cy="34196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43" name="Group 42">
            <a:extLst>
              <a:ext uri="{FF2B5EF4-FFF2-40B4-BE49-F238E27FC236}">
                <a16:creationId xmlns:a16="http://schemas.microsoft.com/office/drawing/2014/main" id="{67C0A1F0-E541-4388-81AF-49B22D7FCD3E}"/>
              </a:ext>
            </a:extLst>
          </p:cNvPr>
          <p:cNvGrpSpPr/>
          <p:nvPr/>
        </p:nvGrpSpPr>
        <p:grpSpPr>
          <a:xfrm>
            <a:off x="8069236" y="4064048"/>
            <a:ext cx="1850186" cy="1110827"/>
            <a:chOff x="1530327" y="594074"/>
            <a:chExt cx="1110628" cy="1110827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9679616-A248-421A-9F44-3A224267A4BF}"/>
                </a:ext>
              </a:extLst>
            </p:cNvPr>
            <p:cNvSpPr/>
            <p:nvPr/>
          </p:nvSpPr>
          <p:spPr>
            <a:xfrm>
              <a:off x="1530327" y="594074"/>
              <a:ext cx="1110628" cy="1110827"/>
            </a:xfrm>
            <a:prstGeom prst="ellipse">
              <a:avLst/>
            </a:prstGeom>
            <a:sp3d z="152400" extrusionH="63500" prstMaterial="dkEdge">
              <a:bevelT w="135400" h="16350" prst="relaxedInset"/>
              <a:contourClr>
                <a:schemeClr val="bg1"/>
              </a:contourClr>
            </a:sp3d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5" name="Oval 4">
              <a:extLst>
                <a:ext uri="{FF2B5EF4-FFF2-40B4-BE49-F238E27FC236}">
                  <a16:creationId xmlns:a16="http://schemas.microsoft.com/office/drawing/2014/main" id="{1510208D-D784-4DC9-BDD7-BFE7CB15E413}"/>
                </a:ext>
              </a:extLst>
            </p:cNvPr>
            <p:cNvSpPr txBox="1"/>
            <p:nvPr/>
          </p:nvSpPr>
          <p:spPr>
            <a:xfrm>
              <a:off x="1689215" y="752794"/>
              <a:ext cx="793381" cy="793388"/>
            </a:xfrm>
            <a:prstGeom prst="rect">
              <a:avLst/>
            </a:prstGeom>
            <a:sp3d z="1524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Authorization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35B6D92B-7DF8-4236-BAFD-778322C48AEB}"/>
              </a:ext>
            </a:extLst>
          </p:cNvPr>
          <p:cNvGrpSpPr/>
          <p:nvPr/>
        </p:nvGrpSpPr>
        <p:grpSpPr>
          <a:xfrm>
            <a:off x="2592469" y="3870859"/>
            <a:ext cx="3882029" cy="1822484"/>
            <a:chOff x="1530327" y="594074"/>
            <a:chExt cx="1110628" cy="1110827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6A716A7-6D54-4A63-8356-0F02CC7A6D49}"/>
                </a:ext>
              </a:extLst>
            </p:cNvPr>
            <p:cNvSpPr/>
            <p:nvPr/>
          </p:nvSpPr>
          <p:spPr>
            <a:xfrm>
              <a:off x="1530327" y="594074"/>
              <a:ext cx="1110628" cy="1110827"/>
            </a:xfrm>
            <a:prstGeom prst="ellipse">
              <a:avLst/>
            </a:prstGeom>
            <a:sp3d z="152400" extrusionH="63500" prstMaterial="dkEdge">
              <a:bevelT w="135400" h="16350" prst="relaxedInset"/>
              <a:contourClr>
                <a:schemeClr val="bg1"/>
              </a:contourClr>
            </a:sp3d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80" name="Oval 4">
              <a:extLst>
                <a:ext uri="{FF2B5EF4-FFF2-40B4-BE49-F238E27FC236}">
                  <a16:creationId xmlns:a16="http://schemas.microsoft.com/office/drawing/2014/main" id="{EE245771-6BFD-43D8-AEF6-C6B8C60AA929}"/>
                </a:ext>
              </a:extLst>
            </p:cNvPr>
            <p:cNvSpPr txBox="1"/>
            <p:nvPr/>
          </p:nvSpPr>
          <p:spPr>
            <a:xfrm>
              <a:off x="1689215" y="752794"/>
              <a:ext cx="793381" cy="357076"/>
            </a:xfrm>
            <a:prstGeom prst="rect">
              <a:avLst/>
            </a:prstGeom>
            <a:sp3d z="1524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kern="1200" dirty="0"/>
                <a:t>Service</a:t>
              </a:r>
              <a:r>
                <a:rPr lang="en-US" sz="1500" kern="1200" dirty="0"/>
                <a:t> </a:t>
              </a:r>
              <a:r>
                <a:rPr lang="en-US" kern="1200" dirty="0"/>
                <a:t>Manager</a:t>
              </a: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A16F085E-5162-4DEE-9187-608FE7F1CAB0}"/>
              </a:ext>
            </a:extLst>
          </p:cNvPr>
          <p:cNvGrpSpPr/>
          <p:nvPr/>
        </p:nvGrpSpPr>
        <p:grpSpPr>
          <a:xfrm>
            <a:off x="3253636" y="5207861"/>
            <a:ext cx="1064417" cy="673750"/>
            <a:chOff x="1530327" y="594074"/>
            <a:chExt cx="1110628" cy="1110827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A0008DAA-61CF-4093-AA3C-0812120C6EF1}"/>
                </a:ext>
              </a:extLst>
            </p:cNvPr>
            <p:cNvSpPr/>
            <p:nvPr/>
          </p:nvSpPr>
          <p:spPr>
            <a:xfrm>
              <a:off x="1530327" y="594074"/>
              <a:ext cx="1110628" cy="1110827"/>
            </a:xfrm>
            <a:prstGeom prst="ellipse">
              <a:avLst/>
            </a:prstGeom>
            <a:sp3d z="152400" extrusionH="63500" prstMaterial="dkEdge">
              <a:bevelT w="135400" h="16350" prst="relaxedInset"/>
              <a:contourClr>
                <a:schemeClr val="bg1"/>
              </a:contourClr>
            </a:sp3d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1" name="Oval 4">
              <a:extLst>
                <a:ext uri="{FF2B5EF4-FFF2-40B4-BE49-F238E27FC236}">
                  <a16:creationId xmlns:a16="http://schemas.microsoft.com/office/drawing/2014/main" id="{28C95BA2-83D5-4BDB-86EA-972A7893E648}"/>
                </a:ext>
              </a:extLst>
            </p:cNvPr>
            <p:cNvSpPr txBox="1"/>
            <p:nvPr/>
          </p:nvSpPr>
          <p:spPr>
            <a:xfrm>
              <a:off x="1689215" y="752794"/>
              <a:ext cx="793381" cy="793388"/>
            </a:xfrm>
            <a:prstGeom prst="rect">
              <a:avLst/>
            </a:prstGeom>
            <a:sp3d z="1524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dirty="0"/>
                <a:t>Exception Handler</a:t>
              </a:r>
              <a:endParaRPr lang="en-US" sz="1000" kern="1200" dirty="0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266A189-12E9-400D-A95E-95F192ACCF15}"/>
              </a:ext>
            </a:extLst>
          </p:cNvPr>
          <p:cNvGrpSpPr/>
          <p:nvPr/>
        </p:nvGrpSpPr>
        <p:grpSpPr>
          <a:xfrm>
            <a:off x="2461057" y="4501125"/>
            <a:ext cx="1064417" cy="673750"/>
            <a:chOff x="1530327" y="594074"/>
            <a:chExt cx="1110628" cy="1110827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17BBD375-2752-42E1-8972-007B256D7B29}"/>
                </a:ext>
              </a:extLst>
            </p:cNvPr>
            <p:cNvSpPr/>
            <p:nvPr/>
          </p:nvSpPr>
          <p:spPr>
            <a:xfrm>
              <a:off x="1530327" y="594074"/>
              <a:ext cx="1110628" cy="1110827"/>
            </a:xfrm>
            <a:prstGeom prst="ellipse">
              <a:avLst/>
            </a:prstGeom>
            <a:sp3d z="152400" extrusionH="63500" prstMaterial="dkEdge">
              <a:bevelT w="135400" h="16350" prst="relaxedInset"/>
              <a:contourClr>
                <a:schemeClr val="bg1"/>
              </a:contourClr>
            </a:sp3d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6" name="Oval 4">
              <a:extLst>
                <a:ext uri="{FF2B5EF4-FFF2-40B4-BE49-F238E27FC236}">
                  <a16:creationId xmlns:a16="http://schemas.microsoft.com/office/drawing/2014/main" id="{008F953C-5141-45ED-A6A1-375D65D24687}"/>
                </a:ext>
              </a:extLst>
            </p:cNvPr>
            <p:cNvSpPr txBox="1"/>
            <p:nvPr/>
          </p:nvSpPr>
          <p:spPr>
            <a:xfrm>
              <a:off x="1689215" y="752794"/>
              <a:ext cx="793381" cy="793388"/>
            </a:xfrm>
            <a:prstGeom prst="rect">
              <a:avLst/>
            </a:prstGeom>
            <a:sp3d z="1524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kern="1200" dirty="0"/>
                <a:t>Card Repository</a:t>
              </a: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1F99FAF4-D43E-4496-9BD7-C25154A323EE}"/>
              </a:ext>
            </a:extLst>
          </p:cNvPr>
          <p:cNvGrpSpPr/>
          <p:nvPr/>
        </p:nvGrpSpPr>
        <p:grpSpPr>
          <a:xfrm>
            <a:off x="5420193" y="4948406"/>
            <a:ext cx="1064417" cy="673750"/>
            <a:chOff x="1530327" y="594074"/>
            <a:chExt cx="1110628" cy="1110827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B32FF794-D936-4D26-8CBC-57E0D1A95FB9}"/>
                </a:ext>
              </a:extLst>
            </p:cNvPr>
            <p:cNvSpPr/>
            <p:nvPr/>
          </p:nvSpPr>
          <p:spPr>
            <a:xfrm>
              <a:off x="1530327" y="594074"/>
              <a:ext cx="1110628" cy="1110827"/>
            </a:xfrm>
            <a:prstGeom prst="ellipse">
              <a:avLst/>
            </a:prstGeom>
            <a:sp3d z="152400" extrusionH="63500" prstMaterial="dkEdge">
              <a:bevelT w="135400" h="16350" prst="relaxedInset"/>
              <a:contourClr>
                <a:schemeClr val="bg1"/>
              </a:contourClr>
            </a:sp3d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9" name="Oval 4">
              <a:extLst>
                <a:ext uri="{FF2B5EF4-FFF2-40B4-BE49-F238E27FC236}">
                  <a16:creationId xmlns:a16="http://schemas.microsoft.com/office/drawing/2014/main" id="{5BFBAA1D-808C-4274-B693-8AF900E663EF}"/>
                </a:ext>
              </a:extLst>
            </p:cNvPr>
            <p:cNvSpPr txBox="1"/>
            <p:nvPr/>
          </p:nvSpPr>
          <p:spPr>
            <a:xfrm>
              <a:off x="1689215" y="752794"/>
              <a:ext cx="793381" cy="793388"/>
            </a:xfrm>
            <a:prstGeom prst="rect">
              <a:avLst/>
            </a:prstGeom>
            <a:sp3d z="1524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dirty="0"/>
                <a:t>Input Validator</a:t>
              </a:r>
              <a:endParaRPr lang="en-US" sz="1000" kern="1200" dirty="0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7A57A341-44B6-404A-98BC-D5F25BA4B294}"/>
              </a:ext>
            </a:extLst>
          </p:cNvPr>
          <p:cNvGrpSpPr/>
          <p:nvPr/>
        </p:nvGrpSpPr>
        <p:grpSpPr>
          <a:xfrm>
            <a:off x="4711168" y="5287626"/>
            <a:ext cx="1064417" cy="673750"/>
            <a:chOff x="1530327" y="594074"/>
            <a:chExt cx="1110628" cy="1110827"/>
          </a:xfrm>
          <a:scene3d>
            <a:camera prst="orthographicFront"/>
            <a:lightRig rig="threePt" dir="t">
              <a:rot lat="0" lon="0" rev="7500000"/>
            </a:lightRig>
          </a:scene3d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347664B9-D83B-4AED-ABA1-C76D2126B9B1}"/>
                </a:ext>
              </a:extLst>
            </p:cNvPr>
            <p:cNvSpPr/>
            <p:nvPr/>
          </p:nvSpPr>
          <p:spPr>
            <a:xfrm>
              <a:off x="1530327" y="594074"/>
              <a:ext cx="1110628" cy="1110827"/>
            </a:xfrm>
            <a:prstGeom prst="ellipse">
              <a:avLst/>
            </a:prstGeom>
            <a:sp3d z="152400" extrusionH="63500" prstMaterial="dkEdge">
              <a:bevelT w="135400" h="16350" prst="relaxedInset"/>
              <a:contourClr>
                <a:schemeClr val="bg1"/>
              </a:contourClr>
            </a:sp3d>
          </p:spPr>
          <p:style>
            <a:lnRef idx="1">
              <a:schemeClr val="accent2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2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3" name="Oval 4">
              <a:extLst>
                <a:ext uri="{FF2B5EF4-FFF2-40B4-BE49-F238E27FC236}">
                  <a16:creationId xmlns:a16="http://schemas.microsoft.com/office/drawing/2014/main" id="{D4DD78A3-C05B-4127-835A-FB2552175CB8}"/>
                </a:ext>
              </a:extLst>
            </p:cNvPr>
            <p:cNvSpPr txBox="1"/>
            <p:nvPr/>
          </p:nvSpPr>
          <p:spPr>
            <a:xfrm>
              <a:off x="1689215" y="752794"/>
              <a:ext cx="793381" cy="793388"/>
            </a:xfrm>
            <a:prstGeom prst="rect">
              <a:avLst/>
            </a:prstGeom>
            <a:sp3d z="152400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050" tIns="19050" rIns="19050" bIns="190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000" dirty="0" err="1"/>
                <a:t>Luhn</a:t>
              </a:r>
              <a:r>
                <a:rPr lang="en-US" sz="1000" dirty="0"/>
                <a:t> Validator</a:t>
              </a:r>
              <a:endParaRPr lang="en-US" sz="10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116301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4260D-6326-485C-A147-2B2AD2C01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178" y="140783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Unit Test Cases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6139ABD-A831-443D-BE51-74489B5859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656675"/>
              </p:ext>
            </p:extLst>
          </p:nvPr>
        </p:nvGraphicFramePr>
        <p:xfrm>
          <a:off x="279661" y="1541313"/>
          <a:ext cx="11632677" cy="52229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1436">
                  <a:extLst>
                    <a:ext uri="{9D8B030D-6E8A-4147-A177-3AD203B41FA5}">
                      <a16:colId xmlns:a16="http://schemas.microsoft.com/office/drawing/2014/main" val="1690495894"/>
                    </a:ext>
                  </a:extLst>
                </a:gridCol>
                <a:gridCol w="7643027">
                  <a:extLst>
                    <a:ext uri="{9D8B030D-6E8A-4147-A177-3AD203B41FA5}">
                      <a16:colId xmlns:a16="http://schemas.microsoft.com/office/drawing/2014/main" val="1680380144"/>
                    </a:ext>
                  </a:extLst>
                </a:gridCol>
                <a:gridCol w="923827">
                  <a:extLst>
                    <a:ext uri="{9D8B030D-6E8A-4147-A177-3AD203B41FA5}">
                      <a16:colId xmlns:a16="http://schemas.microsoft.com/office/drawing/2014/main" val="871445585"/>
                    </a:ext>
                  </a:extLst>
                </a:gridCol>
                <a:gridCol w="2504387">
                  <a:extLst>
                    <a:ext uri="{9D8B030D-6E8A-4147-A177-3AD203B41FA5}">
                      <a16:colId xmlns:a16="http://schemas.microsoft.com/office/drawing/2014/main" val="1160355337"/>
                    </a:ext>
                  </a:extLst>
                </a:gridCol>
              </a:tblGrid>
              <a:tr h="502969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Test Case Expectation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Status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Remarks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3629954"/>
                  </a:ext>
                </a:extLst>
              </a:tr>
              <a:tr h="666158"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Any URI invocation on the application should not work without Authorization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Forbidden error is shown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4655811"/>
                  </a:ext>
                </a:extLst>
              </a:tr>
              <a:tr h="502969"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User should not be able to </a:t>
                      </a:r>
                      <a:r>
                        <a:rPr lang="en-US" sz="1600" b="1" dirty="0"/>
                        <a:t>add</a:t>
                      </a:r>
                      <a:r>
                        <a:rPr lang="en-US" sz="1600" dirty="0"/>
                        <a:t> Credit card data when card number is having text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Custom error displayed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0114119"/>
                  </a:ext>
                </a:extLst>
              </a:tr>
              <a:tr h="502969"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User should not be able to </a:t>
                      </a:r>
                      <a:r>
                        <a:rPr lang="en-US" sz="1600" b="1" dirty="0"/>
                        <a:t>add</a:t>
                      </a:r>
                      <a:r>
                        <a:rPr lang="en-US" sz="1600" dirty="0"/>
                        <a:t> Credit card data when card number is greater than 19 digits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Custom error displayed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960357"/>
                  </a:ext>
                </a:extLst>
              </a:tr>
              <a:tr h="502969"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User should not be able to </a:t>
                      </a:r>
                      <a:r>
                        <a:rPr lang="en-US" sz="1600" b="1" dirty="0"/>
                        <a:t>add</a:t>
                      </a:r>
                      <a:r>
                        <a:rPr lang="en-US" sz="1600" dirty="0"/>
                        <a:t> Credit card data when card number does not comply with </a:t>
                      </a:r>
                      <a:r>
                        <a:rPr lang="en-US" sz="1600" dirty="0" err="1"/>
                        <a:t>Luhn</a:t>
                      </a:r>
                      <a:r>
                        <a:rPr lang="en-US" sz="1600" dirty="0"/>
                        <a:t> 10 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Custom error displayed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027920"/>
                  </a:ext>
                </a:extLst>
              </a:tr>
              <a:tr h="502969"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User should be able to </a:t>
                      </a:r>
                      <a:r>
                        <a:rPr lang="en-US" sz="1600" b="1" dirty="0"/>
                        <a:t>add</a:t>
                      </a:r>
                      <a:r>
                        <a:rPr lang="en-US" sz="1600" dirty="0"/>
                        <a:t> Credit card details with all compliant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Success message with Card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441695"/>
                  </a:ext>
                </a:extLst>
              </a:tr>
              <a:tr h="502969"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User should see proper error message for </a:t>
                      </a:r>
                      <a:r>
                        <a:rPr lang="en-US" sz="1600" b="1" dirty="0" err="1"/>
                        <a:t>getCard</a:t>
                      </a:r>
                      <a:r>
                        <a:rPr lang="en-US" sz="1600" dirty="0"/>
                        <a:t> API, when invalid card number is passed.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Custom Error Displayed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5739300"/>
                  </a:ext>
                </a:extLst>
              </a:tr>
              <a:tr h="502969"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User should see credit card data added earlier, for </a:t>
                      </a:r>
                      <a:r>
                        <a:rPr lang="en-US" sz="1600" b="1" dirty="0" err="1"/>
                        <a:t>getCard</a:t>
                      </a:r>
                      <a:r>
                        <a:rPr lang="en-US" sz="1600" dirty="0"/>
                        <a:t> API, when proper card number is passed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Success message with Card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360006"/>
                  </a:ext>
                </a:extLst>
              </a:tr>
              <a:tr h="502969">
                <a:tc>
                  <a:txBody>
                    <a:bodyPr/>
                    <a:lstStyle/>
                    <a:p>
                      <a:r>
                        <a:rPr lang="en-US" sz="16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User should see all credit card data present, when </a:t>
                      </a:r>
                      <a:r>
                        <a:rPr lang="en-US" sz="1600" b="1" dirty="0" err="1"/>
                        <a:t>getAllCards</a:t>
                      </a:r>
                      <a:r>
                        <a:rPr lang="en-US" sz="1600" b="1" dirty="0"/>
                        <a:t> </a:t>
                      </a:r>
                      <a:r>
                        <a:rPr lang="en-US" sz="1600" b="0" dirty="0"/>
                        <a:t>API is called</a:t>
                      </a:r>
                      <a:endParaRPr lang="en-US" sz="1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Success message with all cards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43083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4663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252FB-BBEB-4210-90E0-A4C768E22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App Execution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0F1FC2A4-7895-43C5-A592-9CCE40005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663" y="2744666"/>
            <a:ext cx="7988115" cy="3484879"/>
          </a:xfrm>
        </p:spPr>
        <p:txBody>
          <a:bodyPr>
            <a:normAutofit/>
          </a:bodyPr>
          <a:lstStyle/>
          <a:p>
            <a:r>
              <a:rPr lang="en-US" dirty="0"/>
              <a:t>1) Read Me File – To guide user through execution along with developer specific details </a:t>
            </a:r>
          </a:p>
          <a:p>
            <a:endParaRPr lang="en-US" dirty="0"/>
          </a:p>
          <a:p>
            <a:r>
              <a:rPr lang="en-US" dirty="0"/>
              <a:t>2) Executable Jar – User can simply execute this jar and Credit Card Processing app will be up and running on localhost:8080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3) Postman collection file – User can import this file in a postman app and execute pre-written API requests.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FC95D84-EA0C-400C-B880-CDAA2EB332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2226395"/>
              </p:ext>
            </p:extLst>
          </p:nvPr>
        </p:nvGraphicFramePr>
        <p:xfrm>
          <a:off x="9779083" y="2633527"/>
          <a:ext cx="1317456" cy="847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614160" imgH="394560" progId="Package">
                  <p:embed/>
                </p:oleObj>
              </mc:Choice>
              <mc:Fallback>
                <p:oleObj name="Packager Shell Object" showAsIcon="1" r:id="rId2" imgW="614160" imgH="394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779083" y="2633527"/>
                        <a:ext cx="1317456" cy="847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3F043AA-1D69-46F6-9FC2-D90EA6F880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2673909"/>
              </p:ext>
            </p:extLst>
          </p:nvPr>
        </p:nvGraphicFramePr>
        <p:xfrm>
          <a:off x="8546778" y="3938393"/>
          <a:ext cx="3782067" cy="7432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2010600" imgH="394560" progId="Package">
                  <p:embed/>
                </p:oleObj>
              </mc:Choice>
              <mc:Fallback>
                <p:oleObj name="Packager Shell Object" showAsIcon="1" r:id="rId4" imgW="2010600" imgH="394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46778" y="3938393"/>
                        <a:ext cx="3782067" cy="7432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A18F2A0-03FD-41BD-835A-09A4676039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5140285"/>
              </p:ext>
            </p:extLst>
          </p:nvPr>
        </p:nvGraphicFramePr>
        <p:xfrm>
          <a:off x="8841401" y="5174722"/>
          <a:ext cx="3229136" cy="81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6" imgW="1564200" imgH="394560" progId="Package">
                  <p:embed/>
                </p:oleObj>
              </mc:Choice>
              <mc:Fallback>
                <p:oleObj name="Packager Shell Object" showAsIcon="1" r:id="rId6" imgW="1564200" imgH="394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841401" y="5174722"/>
                        <a:ext cx="3229136" cy="816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18623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30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46" name="Picture 32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8" name="Oval 34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0" name="Picture 36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1" name="Picture 38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2" name="Rectangle 40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6A81905-F480-46A4-BC10-215D24EA1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F79C4D-5A27-412E-9BBE-0F94FD9F4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2012" y="1447800"/>
            <a:ext cx="5222325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45" name="Freeform 8">
            <a:extLst>
              <a:ext uri="{FF2B5EF4-FFF2-40B4-BE49-F238E27FC236}">
                <a16:creationId xmlns:a16="http://schemas.microsoft.com/office/drawing/2014/main" id="{36FD4D9D-3784-41E8-8405-A42B72F51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5692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7" name="Freeform: Shape 46">
            <a:extLst>
              <a:ext uri="{FF2B5EF4-FFF2-40B4-BE49-F238E27FC236}">
                <a16:creationId xmlns:a16="http://schemas.microsoft.com/office/drawing/2014/main" id="{09811DF6-66E4-43D5-B564-315179653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81964" cy="6858000"/>
          </a:xfrm>
          <a:custGeom>
            <a:avLst/>
            <a:gdLst>
              <a:gd name="connsiteX0" fmla="*/ 3137249 w 4481964"/>
              <a:gd name="connsiteY0" fmla="*/ 0 h 6858000"/>
              <a:gd name="connsiteX1" fmla="*/ 4480787 w 4481964"/>
              <a:gd name="connsiteY1" fmla="*/ 0 h 6858000"/>
              <a:gd name="connsiteX2" fmla="*/ 4455742 w 4481964"/>
              <a:gd name="connsiteY2" fmla="*/ 155676 h 6858000"/>
              <a:gd name="connsiteX3" fmla="*/ 4431873 w 4481964"/>
              <a:gd name="connsiteY3" fmla="*/ 310667 h 6858000"/>
              <a:gd name="connsiteX4" fmla="*/ 4408509 w 4481964"/>
              <a:gd name="connsiteY4" fmla="*/ 466344 h 6858000"/>
              <a:gd name="connsiteX5" fmla="*/ 4388506 w 4481964"/>
              <a:gd name="connsiteY5" fmla="*/ 622706 h 6858000"/>
              <a:gd name="connsiteX6" fmla="*/ 4368335 w 4481964"/>
              <a:gd name="connsiteY6" fmla="*/ 778383 h 6858000"/>
              <a:gd name="connsiteX7" fmla="*/ 4349509 w 4481964"/>
              <a:gd name="connsiteY7" fmla="*/ 934745 h 6858000"/>
              <a:gd name="connsiteX8" fmla="*/ 4333373 w 4481964"/>
              <a:gd name="connsiteY8" fmla="*/ 1089050 h 6858000"/>
              <a:gd name="connsiteX9" fmla="*/ 4318077 w 4481964"/>
              <a:gd name="connsiteY9" fmla="*/ 1245413 h 6858000"/>
              <a:gd name="connsiteX10" fmla="*/ 4304125 w 4481964"/>
              <a:gd name="connsiteY10" fmla="*/ 1401089 h 6858000"/>
              <a:gd name="connsiteX11" fmla="*/ 4292023 w 4481964"/>
              <a:gd name="connsiteY11" fmla="*/ 1554023 h 6858000"/>
              <a:gd name="connsiteX12" fmla="*/ 4279920 w 4481964"/>
              <a:gd name="connsiteY12" fmla="*/ 1709013 h 6858000"/>
              <a:gd name="connsiteX13" fmla="*/ 4269835 w 4481964"/>
              <a:gd name="connsiteY13" fmla="*/ 1861947 h 6858000"/>
              <a:gd name="connsiteX14" fmla="*/ 4261935 w 4481964"/>
              <a:gd name="connsiteY14" fmla="*/ 2014880 h 6858000"/>
              <a:gd name="connsiteX15" fmla="*/ 4253698 w 4481964"/>
              <a:gd name="connsiteY15" fmla="*/ 2167128 h 6858000"/>
              <a:gd name="connsiteX16" fmla="*/ 4246807 w 4481964"/>
              <a:gd name="connsiteY16" fmla="*/ 2318004 h 6858000"/>
              <a:gd name="connsiteX17" fmla="*/ 4241932 w 4481964"/>
              <a:gd name="connsiteY17" fmla="*/ 2467508 h 6858000"/>
              <a:gd name="connsiteX18" fmla="*/ 4237730 w 4481964"/>
              <a:gd name="connsiteY18" fmla="*/ 2617013 h 6858000"/>
              <a:gd name="connsiteX19" fmla="*/ 4233696 w 4481964"/>
              <a:gd name="connsiteY19" fmla="*/ 2765145 h 6858000"/>
              <a:gd name="connsiteX20" fmla="*/ 4231847 w 4481964"/>
              <a:gd name="connsiteY20" fmla="*/ 2911221 h 6858000"/>
              <a:gd name="connsiteX21" fmla="*/ 4229830 w 4481964"/>
              <a:gd name="connsiteY21" fmla="*/ 3057296 h 6858000"/>
              <a:gd name="connsiteX22" fmla="*/ 4228821 w 4481964"/>
              <a:gd name="connsiteY22" fmla="*/ 3201314 h 6858000"/>
              <a:gd name="connsiteX23" fmla="*/ 4229830 w 4481964"/>
              <a:gd name="connsiteY23" fmla="*/ 3343960 h 6858000"/>
              <a:gd name="connsiteX24" fmla="*/ 4229830 w 4481964"/>
              <a:gd name="connsiteY24" fmla="*/ 3485235 h 6858000"/>
              <a:gd name="connsiteX25" fmla="*/ 4231847 w 4481964"/>
              <a:gd name="connsiteY25" fmla="*/ 3625138 h 6858000"/>
              <a:gd name="connsiteX26" fmla="*/ 4234872 w 4481964"/>
              <a:gd name="connsiteY26" fmla="*/ 3762298 h 6858000"/>
              <a:gd name="connsiteX27" fmla="*/ 4237730 w 4481964"/>
              <a:gd name="connsiteY27" fmla="*/ 3898087 h 6858000"/>
              <a:gd name="connsiteX28" fmla="*/ 4240924 w 4481964"/>
              <a:gd name="connsiteY28" fmla="*/ 4031132 h 6858000"/>
              <a:gd name="connsiteX29" fmla="*/ 4245798 w 4481964"/>
              <a:gd name="connsiteY29" fmla="*/ 4163491 h 6858000"/>
              <a:gd name="connsiteX30" fmla="*/ 4251009 w 4481964"/>
              <a:gd name="connsiteY30" fmla="*/ 4293793 h 6858000"/>
              <a:gd name="connsiteX31" fmla="*/ 4255715 w 4481964"/>
              <a:gd name="connsiteY31" fmla="*/ 4421352 h 6858000"/>
              <a:gd name="connsiteX32" fmla="*/ 4268995 w 4481964"/>
              <a:gd name="connsiteY32" fmla="*/ 4670298 h 6858000"/>
              <a:gd name="connsiteX33" fmla="*/ 4283114 w 4481964"/>
              <a:gd name="connsiteY33" fmla="*/ 4908956 h 6858000"/>
              <a:gd name="connsiteX34" fmla="*/ 4297906 w 4481964"/>
              <a:gd name="connsiteY34" fmla="*/ 5138013 h 6858000"/>
              <a:gd name="connsiteX35" fmla="*/ 4314211 w 4481964"/>
              <a:gd name="connsiteY35" fmla="*/ 5354726 h 6858000"/>
              <a:gd name="connsiteX36" fmla="*/ 4331188 w 4481964"/>
              <a:gd name="connsiteY36" fmla="*/ 5561838 h 6858000"/>
              <a:gd name="connsiteX37" fmla="*/ 4349509 w 4481964"/>
              <a:gd name="connsiteY37" fmla="*/ 5753862 h 6858000"/>
              <a:gd name="connsiteX38" fmla="*/ 4367495 w 4481964"/>
              <a:gd name="connsiteY38" fmla="*/ 5934227 h 6858000"/>
              <a:gd name="connsiteX39" fmla="*/ 4385480 w 4481964"/>
              <a:gd name="connsiteY39" fmla="*/ 6100191 h 6858000"/>
              <a:gd name="connsiteX40" fmla="*/ 4402457 w 4481964"/>
              <a:gd name="connsiteY40" fmla="*/ 6252438 h 6858000"/>
              <a:gd name="connsiteX41" fmla="*/ 4418594 w 4481964"/>
              <a:gd name="connsiteY41" fmla="*/ 6387541 h 6858000"/>
              <a:gd name="connsiteX42" fmla="*/ 4433890 w 4481964"/>
              <a:gd name="connsiteY42" fmla="*/ 6509613 h 6858000"/>
              <a:gd name="connsiteX43" fmla="*/ 4446665 w 4481964"/>
              <a:gd name="connsiteY43" fmla="*/ 6612483 h 6858000"/>
              <a:gd name="connsiteX44" fmla="*/ 4458767 w 4481964"/>
              <a:gd name="connsiteY44" fmla="*/ 6698894 h 6858000"/>
              <a:gd name="connsiteX45" fmla="*/ 4476081 w 4481964"/>
              <a:gd name="connsiteY45" fmla="*/ 6817538 h 6858000"/>
              <a:gd name="connsiteX46" fmla="*/ 4481964 w 4481964"/>
              <a:gd name="connsiteY46" fmla="*/ 6858000 h 6858000"/>
              <a:gd name="connsiteX47" fmla="*/ 3577807 w 4481964"/>
              <a:gd name="connsiteY47" fmla="*/ 6858000 h 6858000"/>
              <a:gd name="connsiteX48" fmla="*/ 3577807 w 4481964"/>
              <a:gd name="connsiteY48" fmla="*/ 6858000 h 6858000"/>
              <a:gd name="connsiteX49" fmla="*/ 0 w 4481964"/>
              <a:gd name="connsiteY49" fmla="*/ 6858000 h 6858000"/>
              <a:gd name="connsiteX50" fmla="*/ 0 w 4481964"/>
              <a:gd name="connsiteY50" fmla="*/ 0 h 6858000"/>
              <a:gd name="connsiteX51" fmla="*/ 3137249 w 4481964"/>
              <a:gd name="connsiteY5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481964" h="6858000">
                <a:moveTo>
                  <a:pt x="3137249" y="0"/>
                </a:moveTo>
                <a:lnTo>
                  <a:pt x="4480787" y="0"/>
                </a:lnTo>
                <a:lnTo>
                  <a:pt x="4455742" y="155676"/>
                </a:lnTo>
                <a:lnTo>
                  <a:pt x="4431873" y="310667"/>
                </a:lnTo>
                <a:lnTo>
                  <a:pt x="4408509" y="466344"/>
                </a:lnTo>
                <a:lnTo>
                  <a:pt x="4388506" y="622706"/>
                </a:lnTo>
                <a:lnTo>
                  <a:pt x="4368335" y="778383"/>
                </a:lnTo>
                <a:lnTo>
                  <a:pt x="4349509" y="934745"/>
                </a:lnTo>
                <a:lnTo>
                  <a:pt x="4333373" y="1089050"/>
                </a:lnTo>
                <a:lnTo>
                  <a:pt x="4318077" y="1245413"/>
                </a:lnTo>
                <a:lnTo>
                  <a:pt x="4304125" y="1401089"/>
                </a:lnTo>
                <a:lnTo>
                  <a:pt x="4292023" y="1554023"/>
                </a:lnTo>
                <a:lnTo>
                  <a:pt x="4279920" y="1709013"/>
                </a:lnTo>
                <a:lnTo>
                  <a:pt x="4269835" y="1861947"/>
                </a:lnTo>
                <a:lnTo>
                  <a:pt x="4261935" y="2014880"/>
                </a:lnTo>
                <a:lnTo>
                  <a:pt x="4253698" y="2167128"/>
                </a:lnTo>
                <a:lnTo>
                  <a:pt x="4246807" y="2318004"/>
                </a:lnTo>
                <a:lnTo>
                  <a:pt x="4241932" y="2467508"/>
                </a:lnTo>
                <a:lnTo>
                  <a:pt x="4237730" y="2617013"/>
                </a:lnTo>
                <a:lnTo>
                  <a:pt x="4233696" y="2765145"/>
                </a:lnTo>
                <a:lnTo>
                  <a:pt x="4231847" y="2911221"/>
                </a:lnTo>
                <a:lnTo>
                  <a:pt x="4229830" y="3057296"/>
                </a:lnTo>
                <a:lnTo>
                  <a:pt x="4228821" y="3201314"/>
                </a:lnTo>
                <a:lnTo>
                  <a:pt x="4229830" y="3343960"/>
                </a:lnTo>
                <a:lnTo>
                  <a:pt x="4229830" y="3485235"/>
                </a:lnTo>
                <a:lnTo>
                  <a:pt x="4231847" y="3625138"/>
                </a:lnTo>
                <a:lnTo>
                  <a:pt x="4234872" y="3762298"/>
                </a:lnTo>
                <a:lnTo>
                  <a:pt x="4237730" y="3898087"/>
                </a:lnTo>
                <a:lnTo>
                  <a:pt x="4240924" y="4031132"/>
                </a:lnTo>
                <a:lnTo>
                  <a:pt x="4245798" y="4163491"/>
                </a:lnTo>
                <a:lnTo>
                  <a:pt x="4251009" y="4293793"/>
                </a:lnTo>
                <a:lnTo>
                  <a:pt x="4255715" y="4421352"/>
                </a:lnTo>
                <a:lnTo>
                  <a:pt x="4268995" y="4670298"/>
                </a:lnTo>
                <a:lnTo>
                  <a:pt x="4283114" y="4908956"/>
                </a:lnTo>
                <a:lnTo>
                  <a:pt x="4297906" y="5138013"/>
                </a:lnTo>
                <a:lnTo>
                  <a:pt x="4314211" y="5354726"/>
                </a:lnTo>
                <a:lnTo>
                  <a:pt x="4331188" y="5561838"/>
                </a:lnTo>
                <a:lnTo>
                  <a:pt x="4349509" y="5753862"/>
                </a:lnTo>
                <a:lnTo>
                  <a:pt x="4367495" y="5934227"/>
                </a:lnTo>
                <a:lnTo>
                  <a:pt x="4385480" y="6100191"/>
                </a:lnTo>
                <a:lnTo>
                  <a:pt x="4402457" y="6252438"/>
                </a:lnTo>
                <a:lnTo>
                  <a:pt x="4418594" y="6387541"/>
                </a:lnTo>
                <a:lnTo>
                  <a:pt x="4433890" y="6509613"/>
                </a:lnTo>
                <a:lnTo>
                  <a:pt x="4446665" y="6612483"/>
                </a:lnTo>
                <a:lnTo>
                  <a:pt x="4458767" y="6698894"/>
                </a:lnTo>
                <a:lnTo>
                  <a:pt x="4476081" y="6817538"/>
                </a:lnTo>
                <a:lnTo>
                  <a:pt x="4481964" y="6858000"/>
                </a:lnTo>
                <a:lnTo>
                  <a:pt x="3577807" y="6858000"/>
                </a:lnTo>
                <a:lnTo>
                  <a:pt x="3577807" y="6858000"/>
                </a:lnTo>
                <a:lnTo>
                  <a:pt x="0" y="6858000"/>
                </a:lnTo>
                <a:lnTo>
                  <a:pt x="0" y="0"/>
                </a:lnTo>
                <a:lnTo>
                  <a:pt x="3137249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0817A52-B891-4228-A61E-0C0A57632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3" name="Graphic 27" descr="Handshake">
            <a:extLst>
              <a:ext uri="{FF2B5EF4-FFF2-40B4-BE49-F238E27FC236}">
                <a16:creationId xmlns:a16="http://schemas.microsoft.com/office/drawing/2014/main" id="{B3959B3E-073A-4AB1-B75D-D50049DC23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7240" y="2074882"/>
            <a:ext cx="2936836" cy="293683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05934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286</Words>
  <Application>Microsoft Office PowerPoint</Application>
  <PresentationFormat>Widescreen</PresentationFormat>
  <Paragraphs>62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Packager Shell Object</vt:lpstr>
      <vt:lpstr>Credit Card Processing Application</vt:lpstr>
      <vt:lpstr>Architecture</vt:lpstr>
      <vt:lpstr>Unit Test Cases</vt:lpstr>
      <vt:lpstr>App Execution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Processing Application</dc:title>
  <dc:creator>Puneet Pandita</dc:creator>
  <cp:lastModifiedBy>Puneet Pandita</cp:lastModifiedBy>
  <cp:revision>2</cp:revision>
  <dcterms:created xsi:type="dcterms:W3CDTF">2022-02-08T13:50:17Z</dcterms:created>
  <dcterms:modified xsi:type="dcterms:W3CDTF">2022-02-08T15:04:58Z</dcterms:modified>
</cp:coreProperties>
</file>

<file path=docProps/thumbnail.jpeg>
</file>